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handoutMasterIdLst>
    <p:handoutMasterId r:id="rId15"/>
  </p:handoutMasterIdLst>
  <p:sldIdLst>
    <p:sldId id="368" r:id="rId6"/>
    <p:sldId id="369" r:id="rId7"/>
    <p:sldId id="375" r:id="rId8"/>
    <p:sldId id="370" r:id="rId9"/>
    <p:sldId id="371" r:id="rId10"/>
    <p:sldId id="372" r:id="rId11"/>
    <p:sldId id="373" r:id="rId12"/>
    <p:sldId id="374" r:id="rId13"/>
  </p:sldIdLst>
  <p:sldSz cx="10972800" cy="8229600" type="B4JIS"/>
  <p:notesSz cx="6858000" cy="9144000"/>
  <p:defaultTextStyle>
    <a:defPPr>
      <a:defRPr lang="en-US"/>
    </a:defPPr>
    <a:lvl1pPr marL="0" algn="l" defTabSz="731520" rtl="0" eaLnBrk="1" latinLnBrk="0" hangingPunct="1">
      <a:defRPr sz="2880" kern="1200">
        <a:solidFill>
          <a:schemeClr val="tx1"/>
        </a:solidFill>
        <a:latin typeface="+mn-lt"/>
        <a:ea typeface="+mn-ea"/>
        <a:cs typeface="+mn-cs"/>
      </a:defRPr>
    </a:lvl1pPr>
    <a:lvl2pPr marL="731520" algn="l" defTabSz="731520" rtl="0" eaLnBrk="1" latinLnBrk="0" hangingPunct="1">
      <a:defRPr sz="2880" kern="1200">
        <a:solidFill>
          <a:schemeClr val="tx1"/>
        </a:solidFill>
        <a:latin typeface="+mn-lt"/>
        <a:ea typeface="+mn-ea"/>
        <a:cs typeface="+mn-cs"/>
      </a:defRPr>
    </a:lvl2pPr>
    <a:lvl3pPr marL="1463040" algn="l" defTabSz="731520" rtl="0" eaLnBrk="1" latinLnBrk="0" hangingPunct="1">
      <a:defRPr sz="2880" kern="1200">
        <a:solidFill>
          <a:schemeClr val="tx1"/>
        </a:solidFill>
        <a:latin typeface="+mn-lt"/>
        <a:ea typeface="+mn-ea"/>
        <a:cs typeface="+mn-cs"/>
      </a:defRPr>
    </a:lvl3pPr>
    <a:lvl4pPr marL="2194560" algn="l" defTabSz="731520" rtl="0" eaLnBrk="1" latinLnBrk="0" hangingPunct="1">
      <a:defRPr sz="2880" kern="1200">
        <a:solidFill>
          <a:schemeClr val="tx1"/>
        </a:solidFill>
        <a:latin typeface="+mn-lt"/>
        <a:ea typeface="+mn-ea"/>
        <a:cs typeface="+mn-cs"/>
      </a:defRPr>
    </a:lvl4pPr>
    <a:lvl5pPr marL="2926080" algn="l" defTabSz="731520" rtl="0" eaLnBrk="1" latinLnBrk="0" hangingPunct="1">
      <a:defRPr sz="2880" kern="1200">
        <a:solidFill>
          <a:schemeClr val="tx1"/>
        </a:solidFill>
        <a:latin typeface="+mn-lt"/>
        <a:ea typeface="+mn-ea"/>
        <a:cs typeface="+mn-cs"/>
      </a:defRPr>
    </a:lvl5pPr>
    <a:lvl6pPr marL="3657600" algn="l" defTabSz="731520" rtl="0" eaLnBrk="1" latinLnBrk="0" hangingPunct="1">
      <a:defRPr sz="2880" kern="1200">
        <a:solidFill>
          <a:schemeClr val="tx1"/>
        </a:solidFill>
        <a:latin typeface="+mn-lt"/>
        <a:ea typeface="+mn-ea"/>
        <a:cs typeface="+mn-cs"/>
      </a:defRPr>
    </a:lvl6pPr>
    <a:lvl7pPr marL="4389120" algn="l" defTabSz="731520" rtl="0" eaLnBrk="1" latinLnBrk="0" hangingPunct="1">
      <a:defRPr sz="2880" kern="1200">
        <a:solidFill>
          <a:schemeClr val="tx1"/>
        </a:solidFill>
        <a:latin typeface="+mn-lt"/>
        <a:ea typeface="+mn-ea"/>
        <a:cs typeface="+mn-cs"/>
      </a:defRPr>
    </a:lvl7pPr>
    <a:lvl8pPr marL="5120640" algn="l" defTabSz="731520" rtl="0" eaLnBrk="1" latinLnBrk="0" hangingPunct="1">
      <a:defRPr sz="2880" kern="1200">
        <a:solidFill>
          <a:schemeClr val="tx1"/>
        </a:solidFill>
        <a:latin typeface="+mn-lt"/>
        <a:ea typeface="+mn-ea"/>
        <a:cs typeface="+mn-cs"/>
      </a:defRPr>
    </a:lvl8pPr>
    <a:lvl9pPr marL="5852160" algn="l" defTabSz="73152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527"/>
    <a:srgbClr val="A21727"/>
    <a:srgbClr val="CC0000"/>
    <a:srgbClr val="B01C32"/>
    <a:srgbClr val="CCCDCC"/>
    <a:srgbClr val="EDEEED"/>
    <a:srgbClr val="872C90"/>
    <a:srgbClr val="C51C30"/>
    <a:srgbClr val="1AA594"/>
    <a:srgbClr val="90B2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72" autoAdjust="0"/>
    <p:restoredTop sz="96005" autoAdjust="0"/>
  </p:normalViewPr>
  <p:slideViewPr>
    <p:cSldViewPr snapToGrid="0" snapToObjects="1" showGuides="1">
      <p:cViewPr varScale="1">
        <p:scale>
          <a:sx n="109" d="100"/>
          <a:sy n="109" d="100"/>
        </p:scale>
        <p:origin x="1800" y="192"/>
      </p:cViewPr>
      <p:guideLst>
        <p:guide orient="horz" pos="2592"/>
        <p:guide pos="3456"/>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4B8A31-2B9F-A94B-A2CC-00F18DA57334}" type="datetimeFigureOut">
              <a:rPr lang="en-US" smtClean="0"/>
              <a:pPr/>
              <a:t>1/31/20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0F604B-6C0D-8446-A61A-2AA75F371917}" type="slidenum">
              <a:rPr lang="en-US" smtClean="0"/>
              <a:pPr/>
              <a:t>‹#›</a:t>
            </a:fld>
            <a:endParaRPr lang="en-US"/>
          </a:p>
        </p:txBody>
      </p:sp>
    </p:spTree>
    <p:extLst>
      <p:ext uri="{BB962C8B-B14F-4D97-AF65-F5344CB8AC3E}">
        <p14:creationId xmlns:p14="http://schemas.microsoft.com/office/powerpoint/2010/main" val="1320943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EC66E-FACF-7F40-AACA-BA49429FF6B3}" type="datetimeFigureOut">
              <a:rPr lang="en-US" smtClean="0"/>
              <a:pPr/>
              <a:t>1/31/20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DDD1B-7981-514B-B211-D97C9422D57B}" type="slidenum">
              <a:rPr lang="en-US" smtClean="0"/>
              <a:pPr/>
              <a:t>‹#›</a:t>
            </a:fld>
            <a:endParaRPr lang="en-US"/>
          </a:p>
        </p:txBody>
      </p:sp>
    </p:spTree>
    <p:extLst>
      <p:ext uri="{BB962C8B-B14F-4D97-AF65-F5344CB8AC3E}">
        <p14:creationId xmlns:p14="http://schemas.microsoft.com/office/powerpoint/2010/main" val="1375952119"/>
      </p:ext>
    </p:extLst>
  </p:cSld>
  <p:clrMap bg1="lt1" tx1="dk1" bg2="lt2" tx2="dk2" accent1="accent1" accent2="accent2" accent3="accent3" accent4="accent4" accent5="accent5" accent6="accent6" hlink="hlink" folHlink="folHlink"/>
  <p:notesStyle>
    <a:lvl1pPr marL="0" algn="l" defTabSz="731520" rtl="0" eaLnBrk="1" latinLnBrk="0" hangingPunct="1">
      <a:defRPr sz="1920" kern="1200">
        <a:solidFill>
          <a:schemeClr val="tx1"/>
        </a:solidFill>
        <a:latin typeface="+mn-lt"/>
        <a:ea typeface="+mn-ea"/>
        <a:cs typeface="+mn-cs"/>
      </a:defRPr>
    </a:lvl1pPr>
    <a:lvl2pPr marL="731520" algn="l" defTabSz="731520" rtl="0" eaLnBrk="1" latinLnBrk="0" hangingPunct="1">
      <a:defRPr sz="1920" kern="1200">
        <a:solidFill>
          <a:schemeClr val="tx1"/>
        </a:solidFill>
        <a:latin typeface="+mn-lt"/>
        <a:ea typeface="+mn-ea"/>
        <a:cs typeface="+mn-cs"/>
      </a:defRPr>
    </a:lvl2pPr>
    <a:lvl3pPr marL="1463040" algn="l" defTabSz="731520" rtl="0" eaLnBrk="1" latinLnBrk="0" hangingPunct="1">
      <a:defRPr sz="1920" kern="1200">
        <a:solidFill>
          <a:schemeClr val="tx1"/>
        </a:solidFill>
        <a:latin typeface="+mn-lt"/>
        <a:ea typeface="+mn-ea"/>
        <a:cs typeface="+mn-cs"/>
      </a:defRPr>
    </a:lvl3pPr>
    <a:lvl4pPr marL="2194560" algn="l" defTabSz="731520" rtl="0" eaLnBrk="1" latinLnBrk="0" hangingPunct="1">
      <a:defRPr sz="1920" kern="1200">
        <a:solidFill>
          <a:schemeClr val="tx1"/>
        </a:solidFill>
        <a:latin typeface="+mn-lt"/>
        <a:ea typeface="+mn-ea"/>
        <a:cs typeface="+mn-cs"/>
      </a:defRPr>
    </a:lvl4pPr>
    <a:lvl5pPr marL="2926080" algn="l" defTabSz="731520" rtl="0" eaLnBrk="1" latinLnBrk="0" hangingPunct="1">
      <a:defRPr sz="1920" kern="1200">
        <a:solidFill>
          <a:schemeClr val="tx1"/>
        </a:solidFill>
        <a:latin typeface="+mn-lt"/>
        <a:ea typeface="+mn-ea"/>
        <a:cs typeface="+mn-cs"/>
      </a:defRPr>
    </a:lvl5pPr>
    <a:lvl6pPr marL="3657600" algn="l" defTabSz="731520" rtl="0" eaLnBrk="1" latinLnBrk="0" hangingPunct="1">
      <a:defRPr sz="1920" kern="1200">
        <a:solidFill>
          <a:schemeClr val="tx1"/>
        </a:solidFill>
        <a:latin typeface="+mn-lt"/>
        <a:ea typeface="+mn-ea"/>
        <a:cs typeface="+mn-cs"/>
      </a:defRPr>
    </a:lvl6pPr>
    <a:lvl7pPr marL="4389120" algn="l" defTabSz="731520" rtl="0" eaLnBrk="1" latinLnBrk="0" hangingPunct="1">
      <a:defRPr sz="1920" kern="1200">
        <a:solidFill>
          <a:schemeClr val="tx1"/>
        </a:solidFill>
        <a:latin typeface="+mn-lt"/>
        <a:ea typeface="+mn-ea"/>
        <a:cs typeface="+mn-cs"/>
      </a:defRPr>
    </a:lvl7pPr>
    <a:lvl8pPr marL="5120640" algn="l" defTabSz="731520" rtl="0" eaLnBrk="1" latinLnBrk="0" hangingPunct="1">
      <a:defRPr sz="1920" kern="1200">
        <a:solidFill>
          <a:schemeClr val="tx1"/>
        </a:solidFill>
        <a:latin typeface="+mn-lt"/>
        <a:ea typeface="+mn-ea"/>
        <a:cs typeface="+mn-cs"/>
      </a:defRPr>
    </a:lvl8pPr>
    <a:lvl9pPr marL="5852160" algn="l" defTabSz="731520" rtl="0" eaLnBrk="1" latinLnBrk="0" hangingPunct="1">
      <a:defRPr sz="192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3597358"/>
            <a:ext cx="9326880" cy="1764030"/>
          </a:xfrm>
          <a:prstGeom prst="rect">
            <a:avLst/>
          </a:prstGeom>
        </p:spPr>
        <p:txBody>
          <a:bodyPr>
            <a:normAutofit/>
          </a:bodyPr>
          <a:lstStyle>
            <a:lvl1pPr algn="ctr">
              <a:defRPr sz="4200" baseline="0">
                <a:solidFill>
                  <a:schemeClr val="tx1">
                    <a:lumMod val="65000"/>
                    <a:lumOff val="35000"/>
                  </a:schemeClr>
                </a:solidFill>
                <a:latin typeface="Century Gothic Bold"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645920" y="4925167"/>
            <a:ext cx="7680960" cy="247410"/>
          </a:xfrm>
          <a:prstGeom prst="rect">
            <a:avLst/>
          </a:prstGeom>
        </p:spPr>
        <p:txBody>
          <a:bodyPr>
            <a:normAutofit/>
          </a:bodyPr>
          <a:lstStyle>
            <a:lvl1pPr marL="0" indent="0" algn="ctr">
              <a:buNone/>
              <a:defRPr sz="1200" cap="all" baseline="0">
                <a:solidFill>
                  <a:srgbClr val="B01C32"/>
                </a:solidFill>
                <a:latin typeface="Century Gothic Bold Italic" charset="0"/>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dirty="0"/>
              <a:t>Click to edit PRESENTER NAME</a:t>
            </a:r>
          </a:p>
        </p:txBody>
      </p:sp>
      <p:cxnSp>
        <p:nvCxnSpPr>
          <p:cNvPr id="4" name="Straight Connector 3"/>
          <p:cNvCxnSpPr/>
          <p:nvPr userDrawn="1"/>
        </p:nvCxnSpPr>
        <p:spPr>
          <a:xfrm flipV="1">
            <a:off x="1754386" y="3489325"/>
            <a:ext cx="7464029" cy="6350"/>
          </a:xfrm>
          <a:prstGeom prst="line">
            <a:avLst/>
          </a:prstGeom>
          <a:ln w="3175" cmpd="sng">
            <a:solidFill>
              <a:srgbClr val="B01C32"/>
            </a:solidFill>
          </a:ln>
          <a:effectLst/>
        </p:spPr>
        <p:style>
          <a:lnRef idx="2">
            <a:schemeClr val="accent1"/>
          </a:lnRef>
          <a:fillRef idx="0">
            <a:schemeClr val="accent1"/>
          </a:fillRef>
          <a:effectRef idx="1">
            <a:schemeClr val="accent1"/>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7122" y="2571496"/>
            <a:ext cx="2259596" cy="593144"/>
          </a:xfrm>
          <a:prstGeom prst="rect">
            <a:avLst/>
          </a:prstGeom>
        </p:spPr>
      </p:pic>
      <p:sp>
        <p:nvSpPr>
          <p:cNvPr id="8" name="TextBox 7">
            <a:extLst>
              <a:ext uri="{FF2B5EF4-FFF2-40B4-BE49-F238E27FC236}">
                <a16:creationId xmlns:a16="http://schemas.microsoft.com/office/drawing/2014/main" id="{A19E0A7D-ABF6-FC46-B515-EE39FF6A080E}"/>
              </a:ext>
            </a:extLst>
          </p:cNvPr>
          <p:cNvSpPr txBox="1"/>
          <p:nvPr userDrawn="1"/>
        </p:nvSpPr>
        <p:spPr>
          <a:xfrm>
            <a:off x="7846017" y="7857642"/>
            <a:ext cx="2807115" cy="230832"/>
          </a:xfrm>
          <a:prstGeom prst="rect">
            <a:avLst/>
          </a:prstGeom>
          <a:noFill/>
        </p:spPr>
        <p:txBody>
          <a:bodyPr wrap="square">
            <a:spAutoFit/>
          </a:bodyPr>
          <a:lstStyle/>
          <a:p>
            <a:pPr algn="r" eaLnBrk="1" hangingPunct="1">
              <a:defRPr/>
            </a:pPr>
            <a:r>
              <a:rPr lang="de-DE" sz="900" b="1" spc="225" baseline="0" dirty="0">
                <a:solidFill>
                  <a:srgbClr val="A21727"/>
                </a:solidFill>
                <a:latin typeface="Century Gothic" charset="0"/>
                <a:ea typeface="Century Gothic" charset="0"/>
                <a:cs typeface="Century Gothic" charset="0"/>
              </a:rPr>
              <a:t>©</a:t>
            </a:r>
            <a:r>
              <a:rPr lang="en-US" sz="900" b="1" spc="225" baseline="0" dirty="0">
                <a:solidFill>
                  <a:srgbClr val="A21727"/>
                </a:solidFill>
                <a:latin typeface="Century Gothic" charset="0"/>
                <a:ea typeface="Century Gothic" charset="0"/>
                <a:cs typeface="Century Gothic" charset="0"/>
              </a:rPr>
              <a:t>UNIVERSITY OF UTAH HEALTH</a:t>
            </a:r>
            <a:endParaRPr lang="en-US" sz="900" b="1" spc="225" dirty="0">
              <a:solidFill>
                <a:srgbClr val="A21727"/>
              </a:solidFill>
              <a:latin typeface="Century Gothic" charset="0"/>
              <a:ea typeface="Century Gothic" charset="0"/>
              <a:cs typeface="Century Gothic" charset="0"/>
            </a:endParaRPr>
          </a:p>
        </p:txBody>
      </p:sp>
    </p:spTree>
    <p:extLst>
      <p:ext uri="{BB962C8B-B14F-4D97-AF65-F5344CB8AC3E}">
        <p14:creationId xmlns:p14="http://schemas.microsoft.com/office/powerpoint/2010/main" val="329901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wo Column Text/Title and One Column with Photo">
    <p:spTree>
      <p:nvGrpSpPr>
        <p:cNvPr id="1" name=""/>
        <p:cNvGrpSpPr/>
        <p:nvPr/>
      </p:nvGrpSpPr>
      <p:grpSpPr>
        <a:xfrm>
          <a:off x="0" y="0"/>
          <a:ext cx="0" cy="0"/>
          <a:chOff x="0" y="0"/>
          <a:chExt cx="0" cy="0"/>
        </a:xfrm>
      </p:grpSpPr>
      <p:sp>
        <p:nvSpPr>
          <p:cNvPr id="2" name="Title 1"/>
          <p:cNvSpPr>
            <a:spLocks noGrp="1"/>
          </p:cNvSpPr>
          <p:nvPr>
            <p:ph type="title"/>
          </p:nvPr>
        </p:nvSpPr>
        <p:spPr>
          <a:xfrm>
            <a:off x="828675" y="694482"/>
            <a:ext cx="9595485" cy="659444"/>
          </a:xfrm>
          <a:prstGeom prst="rect">
            <a:avLst/>
          </a:prstGeom>
        </p:spPr>
        <p:txBody>
          <a:bodyPr/>
          <a:lstStyle/>
          <a:p>
            <a:r>
              <a:rPr lang="en-US"/>
              <a:t>Click to edit Master title style</a:t>
            </a:r>
            <a:endParaRPr lang="en-US" dirty="0"/>
          </a:p>
        </p:txBody>
      </p:sp>
      <p:sp>
        <p:nvSpPr>
          <p:cNvPr id="4" name="Rectangle 3"/>
          <p:cNvSpPr/>
          <p:nvPr userDrawn="1"/>
        </p:nvSpPr>
        <p:spPr>
          <a:xfrm>
            <a:off x="0" y="0"/>
            <a:ext cx="95250" cy="8302625"/>
          </a:xfrm>
          <a:prstGeom prst="rect">
            <a:avLst/>
          </a:prstGeom>
          <a:solidFill>
            <a:srgbClr val="AF282C">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48640" eaLnBrk="1" fontAlgn="auto" hangingPunct="1">
              <a:spcBef>
                <a:spcPts val="0"/>
              </a:spcBef>
              <a:spcAft>
                <a:spcPts val="0"/>
              </a:spcAft>
              <a:defRPr/>
            </a:pPr>
            <a:endParaRPr lang="en-US" sz="3456"/>
          </a:p>
        </p:txBody>
      </p:sp>
      <p:sp>
        <p:nvSpPr>
          <p:cNvPr id="5" name="Content Placeholder 2"/>
          <p:cNvSpPr>
            <a:spLocks noGrp="1"/>
          </p:cNvSpPr>
          <p:nvPr>
            <p:ph sz="half" idx="1"/>
          </p:nvPr>
        </p:nvSpPr>
        <p:spPr>
          <a:xfrm>
            <a:off x="828674" y="2114868"/>
            <a:ext cx="9595485" cy="5350804"/>
          </a:xfrm>
          <a:prstGeom prst="rect">
            <a:avLst/>
          </a:prstGeo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7"/>
          <p:cNvSpPr>
            <a:spLocks noGrp="1"/>
          </p:cNvSpPr>
          <p:nvPr>
            <p:ph type="body" sz="quarter" idx="11" hasCustomPrompt="1"/>
          </p:nvPr>
        </p:nvSpPr>
        <p:spPr>
          <a:xfrm>
            <a:off x="1944573" y="7866925"/>
            <a:ext cx="893365" cy="304800"/>
          </a:xfrm>
          <a:prstGeom prst="rect">
            <a:avLst/>
          </a:prstGeom>
        </p:spPr>
        <p:txBody>
          <a:bodyPr/>
          <a:lstStyle>
            <a:lvl1pPr marL="0" indent="0">
              <a:buNone/>
              <a:defRPr sz="900" b="1" i="0" spc="150" baseline="0">
                <a:solidFill>
                  <a:srgbClr val="A21727"/>
                </a:solidFill>
              </a:defRPr>
            </a:lvl1pPr>
          </a:lstStyle>
          <a:p>
            <a:pPr lvl="0"/>
            <a:r>
              <a:rPr lang="en-US" dirty="0"/>
              <a:t>@HANDLE</a:t>
            </a:r>
          </a:p>
        </p:txBody>
      </p:sp>
      <p:sp>
        <p:nvSpPr>
          <p:cNvPr id="12" name="Text Placeholder 17"/>
          <p:cNvSpPr>
            <a:spLocks noGrp="1"/>
          </p:cNvSpPr>
          <p:nvPr>
            <p:ph type="body" sz="quarter" idx="12" hasCustomPrompt="1"/>
          </p:nvPr>
        </p:nvSpPr>
        <p:spPr>
          <a:xfrm>
            <a:off x="3107704" y="7866925"/>
            <a:ext cx="893365" cy="304800"/>
          </a:xfrm>
          <a:prstGeom prst="rect">
            <a:avLst/>
          </a:prstGeom>
        </p:spPr>
        <p:txBody>
          <a:bodyPr/>
          <a:lstStyle>
            <a:lvl1pPr marL="0" indent="0">
              <a:buNone/>
              <a:defRPr sz="900" b="1" i="0" spc="150" baseline="0">
                <a:solidFill>
                  <a:srgbClr val="A21727"/>
                </a:solidFill>
              </a:defRPr>
            </a:lvl1pPr>
          </a:lstStyle>
          <a:p>
            <a:pPr lvl="0"/>
            <a:r>
              <a:rPr lang="en-US" dirty="0"/>
              <a:t>HASHTAG</a:t>
            </a:r>
          </a:p>
        </p:txBody>
      </p:sp>
      <p:sp>
        <p:nvSpPr>
          <p:cNvPr id="13" name="Text Placeholder 17"/>
          <p:cNvSpPr>
            <a:spLocks noGrp="1"/>
          </p:cNvSpPr>
          <p:nvPr>
            <p:ph type="body" sz="quarter" idx="13" hasCustomPrompt="1"/>
          </p:nvPr>
        </p:nvSpPr>
        <p:spPr>
          <a:xfrm>
            <a:off x="4270836" y="7866925"/>
            <a:ext cx="893365" cy="304800"/>
          </a:xfrm>
          <a:prstGeom prst="rect">
            <a:avLst/>
          </a:prstGeom>
        </p:spPr>
        <p:txBody>
          <a:bodyPr/>
          <a:lstStyle>
            <a:lvl1pPr marL="0" indent="0">
              <a:buNone/>
              <a:defRPr sz="900" b="1" i="0" spc="150" baseline="0">
                <a:solidFill>
                  <a:srgbClr val="A21727"/>
                </a:solidFill>
              </a:defRPr>
            </a:lvl1pPr>
          </a:lstStyle>
          <a:p>
            <a:pPr lvl="0"/>
            <a:r>
              <a:rPr lang="en-US" dirty="0"/>
              <a:t>MISC</a:t>
            </a:r>
          </a:p>
        </p:txBody>
      </p:sp>
      <p:cxnSp>
        <p:nvCxnSpPr>
          <p:cNvPr id="15" name="Straight Connector 14"/>
          <p:cNvCxnSpPr/>
          <p:nvPr userDrawn="1"/>
        </p:nvCxnSpPr>
        <p:spPr>
          <a:xfrm>
            <a:off x="1932385" y="7856538"/>
            <a:ext cx="9545240" cy="0"/>
          </a:xfrm>
          <a:prstGeom prst="line">
            <a:avLst/>
          </a:prstGeom>
          <a:ln w="12700" cmpd="sng">
            <a:solidFill>
              <a:srgbClr val="A21727"/>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6"/>
          <p:cNvSpPr>
            <a:spLocks noGrp="1"/>
          </p:cNvSpPr>
          <p:nvPr>
            <p:ph type="body" sz="quarter" idx="16" hasCustomPrompt="1"/>
          </p:nvPr>
        </p:nvSpPr>
        <p:spPr>
          <a:xfrm>
            <a:off x="5164201" y="7486650"/>
            <a:ext cx="5808600" cy="369888"/>
          </a:xfrm>
          <a:prstGeom prst="rect">
            <a:avLst/>
          </a:prstGeom>
        </p:spPr>
        <p:txBody>
          <a:bodyPr/>
          <a:lstStyle>
            <a:lvl1pPr marL="0" indent="0">
              <a:buNone/>
              <a:defRPr sz="900" baseline="0">
                <a:solidFill>
                  <a:srgbClr val="A31527"/>
                </a:solidFill>
              </a:defRPr>
            </a:lvl1pPr>
          </a:lstStyle>
          <a:p>
            <a:pPr lvl="0"/>
            <a:r>
              <a:rPr lang="en-US" dirty="0"/>
              <a:t>Source:</a:t>
            </a:r>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7717536"/>
            <a:ext cx="1337567" cy="351111"/>
          </a:xfrm>
          <a:prstGeom prst="rect">
            <a:avLst/>
          </a:prstGeom>
        </p:spPr>
      </p:pic>
      <p:sp>
        <p:nvSpPr>
          <p:cNvPr id="14" name="TextBox 13">
            <a:extLst>
              <a:ext uri="{FF2B5EF4-FFF2-40B4-BE49-F238E27FC236}">
                <a16:creationId xmlns:a16="http://schemas.microsoft.com/office/drawing/2014/main" id="{44148AA7-1A66-E64C-8FEB-E18F1B2DD997}"/>
              </a:ext>
            </a:extLst>
          </p:cNvPr>
          <p:cNvSpPr txBox="1"/>
          <p:nvPr userDrawn="1"/>
        </p:nvSpPr>
        <p:spPr>
          <a:xfrm>
            <a:off x="7846017" y="7857642"/>
            <a:ext cx="2807115" cy="230832"/>
          </a:xfrm>
          <a:prstGeom prst="rect">
            <a:avLst/>
          </a:prstGeom>
          <a:noFill/>
        </p:spPr>
        <p:txBody>
          <a:bodyPr wrap="square">
            <a:spAutoFit/>
          </a:bodyPr>
          <a:lstStyle/>
          <a:p>
            <a:pPr algn="r" eaLnBrk="1" hangingPunct="1">
              <a:defRPr/>
            </a:pPr>
            <a:r>
              <a:rPr lang="de-DE" sz="900" b="1" spc="225" baseline="0" dirty="0">
                <a:solidFill>
                  <a:srgbClr val="A21727"/>
                </a:solidFill>
                <a:latin typeface="Century Gothic" charset="0"/>
                <a:ea typeface="Century Gothic" charset="0"/>
                <a:cs typeface="Century Gothic" charset="0"/>
              </a:rPr>
              <a:t>©</a:t>
            </a:r>
            <a:r>
              <a:rPr lang="en-US" sz="900" b="1" spc="225" baseline="0" dirty="0">
                <a:solidFill>
                  <a:srgbClr val="A21727"/>
                </a:solidFill>
                <a:latin typeface="Century Gothic" charset="0"/>
                <a:ea typeface="Century Gothic" charset="0"/>
                <a:cs typeface="Century Gothic" charset="0"/>
              </a:rPr>
              <a:t>UNIVERSITY OF UTAH HEALTH</a:t>
            </a:r>
            <a:endParaRPr lang="en-US" sz="900" b="1" spc="225" dirty="0">
              <a:solidFill>
                <a:srgbClr val="A21727"/>
              </a:solidFill>
              <a:latin typeface="Century Gothic" charset="0"/>
              <a:ea typeface="Century Gothic" charset="0"/>
              <a:cs typeface="Century Gothic"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6451245"/>
      </p:ext>
    </p:extLst>
  </p:cSld>
  <p:clrMap bg1="lt1" tx1="dk1" bg2="lt2" tx2="dk2" accent1="accent1" accent2="accent2" accent3="accent3" accent4="accent4" accent5="accent5" accent6="accent6" hlink="hlink" folHlink="folHlink"/>
  <p:sldLayoutIdLst>
    <p:sldLayoutId id="2147483649" r:id="rId1"/>
    <p:sldLayoutId id="2147483665"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48640" rtl="0" eaLnBrk="1" latinLnBrk="0" hangingPunct="1">
        <a:spcBef>
          <a:spcPct val="0"/>
        </a:spcBef>
        <a:buNone/>
        <a:defRPr sz="3360" b="0" i="0" kern="1200" cap="all" baseline="0">
          <a:solidFill>
            <a:srgbClr val="B01C32"/>
          </a:solidFill>
          <a:latin typeface="Century Gothic" charset="0"/>
          <a:ea typeface="+mj-ea"/>
          <a:cs typeface="Avenir Roman"/>
        </a:defRPr>
      </a:lvl1pPr>
    </p:titleStyle>
    <p:bodyStyle>
      <a:lvl1pPr marL="411480" indent="-411480" algn="l" defTabSz="548640" rtl="0" eaLnBrk="1" latinLnBrk="0" hangingPunct="1">
        <a:spcBef>
          <a:spcPct val="20000"/>
        </a:spcBef>
        <a:buFont typeface="Arial"/>
        <a:buChar char="•"/>
        <a:defRPr sz="3360" b="0" i="0" kern="1200" baseline="0">
          <a:solidFill>
            <a:schemeClr val="tx1">
              <a:lumMod val="65000"/>
              <a:lumOff val="35000"/>
            </a:schemeClr>
          </a:solidFill>
          <a:latin typeface="Century Gothic" charset="0"/>
          <a:ea typeface="+mn-ea"/>
          <a:cs typeface="Avenir Roman"/>
        </a:defRPr>
      </a:lvl1pPr>
      <a:lvl2pPr marL="891540" indent="-342900" algn="l" defTabSz="548640" rtl="0" eaLnBrk="1" latinLnBrk="0" hangingPunct="1">
        <a:spcBef>
          <a:spcPct val="20000"/>
        </a:spcBef>
        <a:buFont typeface="Arial"/>
        <a:buChar char="–"/>
        <a:defRPr sz="2880" b="0" i="0" kern="1200" baseline="0">
          <a:solidFill>
            <a:schemeClr val="tx1">
              <a:lumMod val="65000"/>
              <a:lumOff val="35000"/>
            </a:schemeClr>
          </a:solidFill>
          <a:latin typeface="Century Gothic" charset="0"/>
          <a:ea typeface="+mn-ea"/>
          <a:cs typeface="Avenir Roman"/>
        </a:defRPr>
      </a:lvl2pPr>
      <a:lvl3pPr marL="1371600" indent="-274320" algn="l" defTabSz="548640" rtl="0" eaLnBrk="1" latinLnBrk="0" hangingPunct="1">
        <a:spcBef>
          <a:spcPct val="20000"/>
        </a:spcBef>
        <a:buFont typeface="Arial"/>
        <a:buChar char="•"/>
        <a:defRPr sz="2400" b="0" i="0" kern="1200" baseline="0">
          <a:solidFill>
            <a:schemeClr val="tx1">
              <a:lumMod val="65000"/>
              <a:lumOff val="35000"/>
            </a:schemeClr>
          </a:solidFill>
          <a:latin typeface="Century Gothic" charset="0"/>
          <a:ea typeface="Century Gothic" charset="0"/>
          <a:cs typeface="Century Gothic" charset="0"/>
        </a:defRPr>
      </a:lvl3pPr>
      <a:lvl4pPr marL="1920240" indent="-274320" algn="l" defTabSz="548640" rtl="0" eaLnBrk="1" latinLnBrk="0" hangingPunct="1">
        <a:spcBef>
          <a:spcPct val="20000"/>
        </a:spcBef>
        <a:buFont typeface="Arial"/>
        <a:buChar char="–"/>
        <a:defRPr sz="1920" b="0" i="0" kern="1200" baseline="0">
          <a:solidFill>
            <a:schemeClr val="tx1">
              <a:lumMod val="65000"/>
              <a:lumOff val="35000"/>
            </a:schemeClr>
          </a:solidFill>
          <a:latin typeface="Century Gothic" charset="0"/>
          <a:ea typeface="+mn-ea"/>
          <a:cs typeface="Avenir Roman"/>
        </a:defRPr>
      </a:lvl4pPr>
      <a:lvl5pPr marL="2468880" indent="-274320" algn="l" defTabSz="548640" rtl="0" eaLnBrk="1" latinLnBrk="0" hangingPunct="1">
        <a:spcBef>
          <a:spcPct val="20000"/>
        </a:spcBef>
        <a:buFont typeface="Arial"/>
        <a:buChar char="»"/>
        <a:defRPr sz="1440" b="0" i="0" kern="1200" baseline="0">
          <a:solidFill>
            <a:schemeClr val="tx1">
              <a:lumMod val="65000"/>
              <a:lumOff val="35000"/>
            </a:schemeClr>
          </a:solidFill>
          <a:latin typeface="Century Gothic" charset="0"/>
          <a:ea typeface="+mn-ea"/>
          <a:cs typeface="Avenir Roman"/>
        </a:defRPr>
      </a:lvl5pPr>
      <a:lvl6pPr marL="3017520" indent="-274320" algn="l" defTabSz="548640" rtl="0" eaLnBrk="1" latinLnBrk="0" hangingPunct="1">
        <a:spcBef>
          <a:spcPct val="20000"/>
        </a:spcBef>
        <a:buFont typeface="Arial"/>
        <a:buChar char="•"/>
        <a:defRPr sz="2400" kern="1200">
          <a:solidFill>
            <a:schemeClr val="tx1"/>
          </a:solidFill>
          <a:latin typeface="+mn-lt"/>
          <a:ea typeface="+mn-ea"/>
          <a:cs typeface="+mn-cs"/>
        </a:defRPr>
      </a:lvl6pPr>
      <a:lvl7pPr marL="3566160" indent="-274320" algn="l" defTabSz="548640" rtl="0" eaLnBrk="1" latinLnBrk="0" hangingPunct="1">
        <a:spcBef>
          <a:spcPct val="20000"/>
        </a:spcBef>
        <a:buFont typeface="Arial"/>
        <a:buChar char="•"/>
        <a:defRPr sz="2400" kern="1200">
          <a:solidFill>
            <a:schemeClr val="tx1"/>
          </a:solidFill>
          <a:latin typeface="+mn-lt"/>
          <a:ea typeface="+mn-ea"/>
          <a:cs typeface="+mn-cs"/>
        </a:defRPr>
      </a:lvl7pPr>
      <a:lvl8pPr marL="4114800" indent="-274320" algn="l" defTabSz="548640" rtl="0" eaLnBrk="1" latinLnBrk="0" hangingPunct="1">
        <a:spcBef>
          <a:spcPct val="20000"/>
        </a:spcBef>
        <a:buFont typeface="Arial"/>
        <a:buChar char="•"/>
        <a:defRPr sz="2400" kern="1200">
          <a:solidFill>
            <a:schemeClr val="tx1"/>
          </a:solidFill>
          <a:latin typeface="+mn-lt"/>
          <a:ea typeface="+mn-ea"/>
          <a:cs typeface="+mn-cs"/>
        </a:defRPr>
      </a:lvl8pPr>
      <a:lvl9pPr marL="4663440" indent="-274320" algn="l" defTabSz="548640" rtl="0" eaLnBrk="1" latinLnBrk="0" hangingPunct="1">
        <a:spcBef>
          <a:spcPct val="20000"/>
        </a:spcBef>
        <a:buFont typeface="Arial"/>
        <a:buChar char="•"/>
        <a:defRPr sz="2400" kern="1200">
          <a:solidFill>
            <a:schemeClr val="tx1"/>
          </a:solidFill>
          <a:latin typeface="+mn-lt"/>
          <a:ea typeface="+mn-ea"/>
          <a:cs typeface="+mn-cs"/>
        </a:defRPr>
      </a:lvl9pPr>
    </p:bodyStyle>
    <p:otherStyle>
      <a:defPPr>
        <a:defRPr lang="en-US"/>
      </a:defPPr>
      <a:lvl1pPr marL="0" algn="l" defTabSz="548640" rtl="0" eaLnBrk="1" latinLnBrk="0" hangingPunct="1">
        <a:defRPr sz="2160" kern="1200">
          <a:solidFill>
            <a:schemeClr val="tx1"/>
          </a:solidFill>
          <a:latin typeface="+mn-lt"/>
          <a:ea typeface="+mn-ea"/>
          <a:cs typeface="+mn-cs"/>
        </a:defRPr>
      </a:lvl1pPr>
      <a:lvl2pPr marL="548640" algn="l" defTabSz="548640" rtl="0" eaLnBrk="1" latinLnBrk="0" hangingPunct="1">
        <a:defRPr sz="2160" kern="1200">
          <a:solidFill>
            <a:schemeClr val="tx1"/>
          </a:solidFill>
          <a:latin typeface="+mn-lt"/>
          <a:ea typeface="+mn-ea"/>
          <a:cs typeface="+mn-cs"/>
        </a:defRPr>
      </a:lvl2pPr>
      <a:lvl3pPr marL="1097280" algn="l" defTabSz="548640" rtl="0" eaLnBrk="1" latinLnBrk="0" hangingPunct="1">
        <a:defRPr sz="2160" kern="1200">
          <a:solidFill>
            <a:schemeClr val="tx1"/>
          </a:solidFill>
          <a:latin typeface="+mn-lt"/>
          <a:ea typeface="+mn-ea"/>
          <a:cs typeface="+mn-cs"/>
        </a:defRPr>
      </a:lvl3pPr>
      <a:lvl4pPr marL="1645920" algn="l" defTabSz="548640" rtl="0" eaLnBrk="1" latinLnBrk="0" hangingPunct="1">
        <a:defRPr sz="2160" kern="1200">
          <a:solidFill>
            <a:schemeClr val="tx1"/>
          </a:solidFill>
          <a:latin typeface="+mn-lt"/>
          <a:ea typeface="+mn-ea"/>
          <a:cs typeface="+mn-cs"/>
        </a:defRPr>
      </a:lvl4pPr>
      <a:lvl5pPr marL="2194560" algn="l" defTabSz="548640" rtl="0" eaLnBrk="1" latinLnBrk="0" hangingPunct="1">
        <a:defRPr sz="2160" kern="1200">
          <a:solidFill>
            <a:schemeClr val="tx1"/>
          </a:solidFill>
          <a:latin typeface="+mn-lt"/>
          <a:ea typeface="+mn-ea"/>
          <a:cs typeface="+mn-cs"/>
        </a:defRPr>
      </a:lvl5pPr>
      <a:lvl6pPr marL="2743200" algn="l" defTabSz="548640" rtl="0" eaLnBrk="1" latinLnBrk="0" hangingPunct="1">
        <a:defRPr sz="2160" kern="1200">
          <a:solidFill>
            <a:schemeClr val="tx1"/>
          </a:solidFill>
          <a:latin typeface="+mn-lt"/>
          <a:ea typeface="+mn-ea"/>
          <a:cs typeface="+mn-cs"/>
        </a:defRPr>
      </a:lvl6pPr>
      <a:lvl7pPr marL="3291840" algn="l" defTabSz="548640" rtl="0" eaLnBrk="1" latinLnBrk="0" hangingPunct="1">
        <a:defRPr sz="2160" kern="1200">
          <a:solidFill>
            <a:schemeClr val="tx1"/>
          </a:solidFill>
          <a:latin typeface="+mn-lt"/>
          <a:ea typeface="+mn-ea"/>
          <a:cs typeface="+mn-cs"/>
        </a:defRPr>
      </a:lvl7pPr>
      <a:lvl8pPr marL="3840480" algn="l" defTabSz="548640" rtl="0" eaLnBrk="1" latinLnBrk="0" hangingPunct="1">
        <a:defRPr sz="2160" kern="1200">
          <a:solidFill>
            <a:schemeClr val="tx1"/>
          </a:solidFill>
          <a:latin typeface="+mn-lt"/>
          <a:ea typeface="+mn-ea"/>
          <a:cs typeface="+mn-cs"/>
        </a:defRPr>
      </a:lvl8pPr>
      <a:lvl9pPr marL="4389120" algn="l" defTabSz="548640" rtl="0" eaLnBrk="1" latinLnBrk="0" hangingPunct="1">
        <a:defRPr sz="216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orient="horz" pos="499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92500" lnSpcReduction="10000"/>
          </a:bodyPr>
          <a:lstStyle/>
          <a:p>
            <a:endParaRPr lang="en-US"/>
          </a:p>
        </p:txBody>
      </p:sp>
    </p:spTree>
    <p:extLst>
      <p:ext uri="{BB962C8B-B14F-4D97-AF65-F5344CB8AC3E}">
        <p14:creationId xmlns:p14="http://schemas.microsoft.com/office/powerpoint/2010/main" val="1035067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Learning Objective (~2 minutes)</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pPr marL="0" indent="0">
              <a:buNone/>
            </a:pPr>
            <a:r>
              <a:rPr lang="en-US" dirty="0"/>
              <a:t>NOTE: a faculty development snippet should focus on only one learning objective</a:t>
            </a:r>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71671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Didactic (~3 minutes)</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pPr marL="0" indent="0">
              <a:buNone/>
            </a:pPr>
            <a:r>
              <a:rPr lang="en-US" dirty="0"/>
              <a:t>Use this section to provide any background or foundational information necessary for the audience to participate in the session</a:t>
            </a:r>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dirty="0"/>
          </a:p>
        </p:txBody>
      </p:sp>
    </p:spTree>
    <p:extLst>
      <p:ext uri="{BB962C8B-B14F-4D97-AF65-F5344CB8AC3E}">
        <p14:creationId xmlns:p14="http://schemas.microsoft.com/office/powerpoint/2010/main" val="3421664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Activity (~7 minutes)</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pPr marL="0" indent="0">
              <a:buNone/>
            </a:pPr>
            <a:r>
              <a:rPr lang="en-US" dirty="0"/>
              <a:t>Use this time for participants to apply the foundational information presented during the Didactic section. Some examples include:</a:t>
            </a:r>
          </a:p>
          <a:p>
            <a:r>
              <a:rPr lang="en-US" sz="3200" dirty="0"/>
              <a:t>Think, pair, share (participants are prompted with a question to think through, discuss with a partner, and share back with the larger group)</a:t>
            </a:r>
          </a:p>
          <a:p>
            <a:r>
              <a:rPr lang="en-US" sz="3200" dirty="0"/>
              <a:t>Small group discussion</a:t>
            </a:r>
          </a:p>
          <a:p>
            <a:r>
              <a:rPr lang="en-US" sz="3200" dirty="0"/>
              <a:t>Brainstorming ideas relative to the topic</a:t>
            </a:r>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1382689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Activity debrief (~4 minutes)</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pPr marL="0" indent="0">
              <a:buNone/>
            </a:pPr>
            <a:r>
              <a:rPr lang="en-US" dirty="0"/>
              <a:t>Return the focus to the larger group for small groups to share the results of the activities or to discuss ideas that arose during the process</a:t>
            </a:r>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80002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Take home points (~4 minutes)</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pPr marL="0" indent="0">
              <a:buNone/>
            </a:pPr>
            <a:r>
              <a:rPr lang="en-US" dirty="0"/>
              <a:t>Use this time to reiterate what you hope participants will take away from the session. Revisit the objective to ensure it’s been met. Gather any feedback from participants on this session or on potential topics from future sessions.</a:t>
            </a:r>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81104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Use as needed</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endParaRPr lang="en-US"/>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2383025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AE1A8-994F-9D4E-987B-2FA8A3DA7452}"/>
              </a:ext>
            </a:extLst>
          </p:cNvPr>
          <p:cNvSpPr>
            <a:spLocks noGrp="1"/>
          </p:cNvSpPr>
          <p:nvPr>
            <p:ph type="title"/>
          </p:nvPr>
        </p:nvSpPr>
        <p:spPr/>
        <p:txBody>
          <a:bodyPr/>
          <a:lstStyle/>
          <a:p>
            <a:r>
              <a:rPr lang="en-US" dirty="0"/>
              <a:t>Use as needed</a:t>
            </a:r>
          </a:p>
        </p:txBody>
      </p:sp>
      <p:sp>
        <p:nvSpPr>
          <p:cNvPr id="3" name="Content Placeholder 2">
            <a:extLst>
              <a:ext uri="{FF2B5EF4-FFF2-40B4-BE49-F238E27FC236}">
                <a16:creationId xmlns:a16="http://schemas.microsoft.com/office/drawing/2014/main" id="{7A836106-DAE7-C747-8CA6-C0777FCB83E6}"/>
              </a:ext>
            </a:extLst>
          </p:cNvPr>
          <p:cNvSpPr>
            <a:spLocks noGrp="1"/>
          </p:cNvSpPr>
          <p:nvPr>
            <p:ph sz="half" idx="1"/>
          </p:nvPr>
        </p:nvSpPr>
        <p:spPr/>
        <p:txBody>
          <a:bodyPr/>
          <a:lstStyle/>
          <a:p>
            <a:endParaRPr lang="en-US" dirty="0"/>
          </a:p>
        </p:txBody>
      </p:sp>
      <p:sp>
        <p:nvSpPr>
          <p:cNvPr id="4" name="Text Placeholder 3">
            <a:extLst>
              <a:ext uri="{FF2B5EF4-FFF2-40B4-BE49-F238E27FC236}">
                <a16:creationId xmlns:a16="http://schemas.microsoft.com/office/drawing/2014/main" id="{86513F11-95E8-EB44-A9EA-859F8F8BA88D}"/>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2F130A0B-5EFA-7C46-9035-8BB8735C00B4}"/>
              </a:ext>
            </a:extLst>
          </p:cNvPr>
          <p:cNvSpPr>
            <a:spLocks noGrp="1"/>
          </p:cNvSpPr>
          <p:nvPr>
            <p:ph type="body" sz="quarter" idx="12"/>
          </p:nvPr>
        </p:nvSpPr>
        <p:spPr/>
        <p:txBody>
          <a:bodyPr/>
          <a:lstStyle/>
          <a:p>
            <a:endParaRPr lang="en-US"/>
          </a:p>
        </p:txBody>
      </p:sp>
      <p:sp>
        <p:nvSpPr>
          <p:cNvPr id="6" name="Text Placeholder 5">
            <a:extLst>
              <a:ext uri="{FF2B5EF4-FFF2-40B4-BE49-F238E27FC236}">
                <a16:creationId xmlns:a16="http://schemas.microsoft.com/office/drawing/2014/main" id="{93959F70-7AC5-364C-B610-301C78531027}"/>
              </a:ext>
            </a:extLst>
          </p:cNvPr>
          <p:cNvSpPr>
            <a:spLocks noGrp="1"/>
          </p:cNvSpPr>
          <p:nvPr>
            <p:ph type="body" sz="quarter" idx="13"/>
          </p:nvPr>
        </p:nvSpPr>
        <p:spPr/>
        <p:txBody>
          <a:bodyPr/>
          <a:lstStyle/>
          <a:p>
            <a:endParaRPr lang="en-US"/>
          </a:p>
        </p:txBody>
      </p:sp>
      <p:sp>
        <p:nvSpPr>
          <p:cNvPr id="7" name="Text Placeholder 6">
            <a:extLst>
              <a:ext uri="{FF2B5EF4-FFF2-40B4-BE49-F238E27FC236}">
                <a16:creationId xmlns:a16="http://schemas.microsoft.com/office/drawing/2014/main" id="{3FBBEDB8-A056-0242-B461-0DD033E3248F}"/>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373399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ofUHealth_Brand Deck_EXTERNAL_Simple1-1" id="{95B9A2EC-FAB6-4F41-83A3-245BE8C7A949}" vid="{82DC50AA-AB9D-3D47-91B5-20E6039511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402b49ca-617a-4412-a136-22a821ef8eb4">PULSEDOC-1743074161-58</_dlc_DocId>
    <_dlc_DocIdUrl xmlns="402b49ca-617a-4412-a136-22a821ef8eb4">
      <Url>https://pulse.utah.edu/site/marcomm/_layouts/15/DocIdRedir.aspx?ID=PULSEDOC-1743074161-58</Url>
      <Description>PULSEDOC-1743074161-58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0B7F15D18245C1458954909DB36AE657" ma:contentTypeVersion="0" ma:contentTypeDescription="Create a new document." ma:contentTypeScope="" ma:versionID="31d1ffe5a42fea02fd9322eb624dbb2b">
  <xsd:schema xmlns:xsd="http://www.w3.org/2001/XMLSchema" xmlns:xs="http://www.w3.org/2001/XMLSchema" xmlns:p="http://schemas.microsoft.com/office/2006/metadata/properties" xmlns:ns2="402b49ca-617a-4412-a136-22a821ef8eb4" targetNamespace="http://schemas.microsoft.com/office/2006/metadata/properties" ma:root="true" ma:fieldsID="2b995caac7fa654b91bcd9862e99db1b" ns2:_="">
    <xsd:import namespace="402b49ca-617a-4412-a136-22a821ef8eb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b49ca-617a-4412-a136-22a821ef8e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6F08B7-1F71-4F99-B35D-690FBC859C9A}">
  <ds:schemaRefs>
    <ds:schemaRef ds:uri="http://schemas.microsoft.com/sharepoint/events"/>
  </ds:schemaRefs>
</ds:datastoreItem>
</file>

<file path=customXml/itemProps2.xml><?xml version="1.0" encoding="utf-8"?>
<ds:datastoreItem xmlns:ds="http://schemas.openxmlformats.org/officeDocument/2006/customXml" ds:itemID="{405D53D2-4C8C-4500-874F-8AD70E4DEB2D}">
  <ds:schemaRefs>
    <ds:schemaRef ds:uri="http://schemas.microsoft.com/office/2006/metadata/properties"/>
    <ds:schemaRef ds:uri="http://schemas.microsoft.com/office/infopath/2007/PartnerControls"/>
    <ds:schemaRef ds:uri="402b49ca-617a-4412-a136-22a821ef8eb4"/>
  </ds:schemaRefs>
</ds:datastoreItem>
</file>

<file path=customXml/itemProps3.xml><?xml version="1.0" encoding="utf-8"?>
<ds:datastoreItem xmlns:ds="http://schemas.openxmlformats.org/officeDocument/2006/customXml" ds:itemID="{BCDE85B8-B306-4605-8819-4A30DA8C0D5D}">
  <ds:schemaRefs>
    <ds:schemaRef ds:uri="http://schemas.microsoft.com/sharepoint/v3/contenttype/forms"/>
  </ds:schemaRefs>
</ds:datastoreItem>
</file>

<file path=customXml/itemProps4.xml><?xml version="1.0" encoding="utf-8"?>
<ds:datastoreItem xmlns:ds="http://schemas.openxmlformats.org/officeDocument/2006/customXml" ds:itemID="{E546632D-6F77-41CB-AF7B-1A02CDAC0F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b49ca-617a-4412-a136-22a821ef8e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192</Words>
  <Application>Microsoft Macintosh PowerPoint</Application>
  <PresentationFormat>Custom</PresentationFormat>
  <Paragraphs>15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Century Gothic Bold</vt:lpstr>
      <vt:lpstr>Century Gothic Bold Italic</vt:lpstr>
      <vt:lpstr>Office Theme</vt:lpstr>
      <vt:lpstr>PowerPoint Presentation</vt:lpstr>
      <vt:lpstr>Learning Objective (~2 minutes)</vt:lpstr>
      <vt:lpstr>Didactic (~3 minutes)</vt:lpstr>
      <vt:lpstr>Activity (~7 minutes)</vt:lpstr>
      <vt:lpstr>Activity debrief (~4 minutes)</vt:lpstr>
      <vt:lpstr>Take home points (~4 minutes)</vt:lpstr>
      <vt:lpstr>Use as needed</vt:lpstr>
      <vt:lpstr>Use as needed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Kerri Shaffer</dc:creator>
  <cp:lastModifiedBy>Kerri Shaffer</cp:lastModifiedBy>
  <cp:revision>3</cp:revision>
  <cp:lastPrinted>2016-08-31T21:58:28Z</cp:lastPrinted>
  <dcterms:created xsi:type="dcterms:W3CDTF">2020-01-31T18:02:50Z</dcterms:created>
  <dcterms:modified xsi:type="dcterms:W3CDTF">2020-01-31T20:08:28Z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0x0101000B7F15D18245C1458954909DB36AE657</vt:lpwstr>
  </property>
  <property fmtid="{D5CDD505-2E9C-101B-9397-08002B2CF9AE}" pid="3" name="_dlc_DocIdItemGuid">
    <vt:lpwstr>05119da2-ac92-459a-979b-c26962d971ed</vt:lpwstr>
  </property>
</Properties>
</file>